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423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92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11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98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218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716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37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13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4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113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253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564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803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12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593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1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257972" y="280851"/>
            <a:ext cx="10105227" cy="3481252"/>
          </a:xfrm>
        </p:spPr>
        <p:txBody>
          <a:bodyPr/>
          <a:lstStyle/>
          <a:p>
            <a:r>
              <a:rPr lang="ro-RO" b="1" i="1" dirty="0"/>
              <a:t>Sistem de editare și optimizare a imaginilor 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606520" y="5256352"/>
            <a:ext cx="5376474" cy="86142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A elaborat: st.gr. Ti-194 Ceban Vitalie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Video-Prezentare</a:t>
            </a:r>
            <a:endParaRPr lang="ro-RO" dirty="0"/>
          </a:p>
        </p:txBody>
      </p:sp>
      <p:pic>
        <p:nvPicPr>
          <p:cNvPr id="4" name="do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720" y="185324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8549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obiectivele propuse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46111" y="1765535"/>
            <a:ext cx="8946541" cy="4195481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Principalul scop al acestui Crearea unei aplicații ce permite procesarea si optimizarea imaginilor.</a:t>
            </a:r>
          </a:p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de baza sunt: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Cercetarea domeniului „Tehnologii Multimedia”;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soluțiilor existente de „Sisteme de optimizare a imaginilor”;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concepției sistemului;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Caietului de Sarcini; Cercetarea si selectarea instrumentelor pentru dezvoltarea platformei;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 a unui filtru;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adăugare, editare si ștergere a unei imagini;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endParaRPr lang="ro-RO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o-RO" dirty="0"/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01" y="1315490"/>
            <a:ext cx="3909653" cy="39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domeniului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face parte din domeniul tehnologiilor multimedia. Aplicația este de tip desktop având un GUI ce permite activitățile de baza pentru o aplicație ce ar permite optimizarea unei imagini. Astfel de aplicații sunt utilizate pentru editarea imaginilor si  reducerea dimensiunilor.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acestei aplicații s-a utilizat platforma JavaFX.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40" y="4051156"/>
            <a:ext cx="2755412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Compararea soluțiilor existente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8" y="2188595"/>
            <a:ext cx="3512072" cy="3512072"/>
          </a:xfr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1" y="3238365"/>
            <a:ext cx="4728756" cy="1199277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71" y="3228348"/>
            <a:ext cx="4030980" cy="1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Structura proiectului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4029637" cy="3439005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27" y="2052918"/>
            <a:ext cx="6967763" cy="39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maginea </a:t>
            </a:r>
            <a:r>
              <a:rPr lang="it-IT" dirty="0"/>
              <a:t>generală a sistemului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0172" y="1372143"/>
            <a:ext cx="4275954" cy="4797879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13169" y="6226627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Interacțiunea utilizatorului cu sistemul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80309" y="391757"/>
            <a:ext cx="4352899" cy="5347191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70291" y="5799908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 de activitate a salvării unui fișier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654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1" y="635726"/>
            <a:ext cx="4206285" cy="5180375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2822771" y="5961408"/>
            <a:ext cx="5788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 de secvență a procesului de adăugare a unui fișier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71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Instrumente si tehnologii utilizate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Pentru realizarea acestei aplicații a fost ales limbajul Java. Toata aplicația fiind scrisa in Java. </a:t>
            </a:r>
          </a:p>
          <a:p>
            <a:r>
              <a:rPr lang="ro-RO" dirty="0" smtClean="0"/>
              <a:t>Principala librărie utilizata in elaborarea acestei aplicații a fost </a:t>
            </a:r>
            <a:r>
              <a:rPr lang="ro-RO" dirty="0" err="1" smtClean="0"/>
              <a:t>JavaFX</a:t>
            </a:r>
            <a:r>
              <a:rPr lang="ro-RO" dirty="0" smtClean="0"/>
              <a:t>. </a:t>
            </a:r>
            <a:r>
              <a:rPr lang="ro-RO" dirty="0" err="1" smtClean="0"/>
              <a:t>JavaFX</a:t>
            </a:r>
            <a:r>
              <a:rPr lang="ro-RO" dirty="0" smtClean="0"/>
              <a:t> este o platformă bazată pe Java pentru construirea de aplicații GUI.</a:t>
            </a:r>
          </a:p>
          <a:p>
            <a:r>
              <a:rPr lang="ro-RO" dirty="0"/>
              <a:t>Pentru crearea file-ului de tip .</a:t>
            </a:r>
            <a:r>
              <a:rPr lang="ro-RO" dirty="0" err="1"/>
              <a:t>fxml</a:t>
            </a:r>
            <a:r>
              <a:rPr lang="ro-RO" dirty="0"/>
              <a:t>(partea vizuala) a fost utilizat Scene </a:t>
            </a:r>
            <a:r>
              <a:rPr lang="ro-RO" dirty="0" err="1" smtClean="0"/>
              <a:t>Builder</a:t>
            </a:r>
            <a:r>
              <a:rPr lang="en-US" dirty="0" smtClean="0"/>
              <a:t>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5" y="4656908"/>
            <a:ext cx="1957251" cy="1957251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37" y="4882382"/>
            <a:ext cx="3274424" cy="136601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63" y="5033553"/>
            <a:ext cx="1580606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ozion">
  <a:themeElements>
    <a:clrScheme name="Simpoz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impoz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mpoz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</TotalTime>
  <Words>238</Words>
  <Application>Microsoft Office PowerPoint</Application>
  <PresentationFormat>Ecran lat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Simpozion</vt:lpstr>
      <vt:lpstr>Sistem de editare și optimizare a imaginilor </vt:lpstr>
      <vt:lpstr>Scopul și obiectivele propuse</vt:lpstr>
      <vt:lpstr>Analiza domeniului</vt:lpstr>
      <vt:lpstr>Compararea soluțiilor existente</vt:lpstr>
      <vt:lpstr>Structura proiectului</vt:lpstr>
      <vt:lpstr>Imaginea generală a sistemului</vt:lpstr>
      <vt:lpstr>Prezentare PowerPoint</vt:lpstr>
      <vt:lpstr>Prezentare PowerPoint</vt:lpstr>
      <vt:lpstr>Instrumente si tehnologii utilizate</vt:lpstr>
      <vt:lpstr>Video-Prezentare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editare și optimizare a imaginilor </dc:title>
  <dc:creator>Учетная запись Майкрософт</dc:creator>
  <cp:lastModifiedBy>Учетная запись Майкрософт</cp:lastModifiedBy>
  <cp:revision>15</cp:revision>
  <dcterms:created xsi:type="dcterms:W3CDTF">2023-03-02T16:24:29Z</dcterms:created>
  <dcterms:modified xsi:type="dcterms:W3CDTF">2023-03-02T18:04:35Z</dcterms:modified>
</cp:coreProperties>
</file>